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56" r:id="rId2"/>
    <p:sldId id="261" r:id="rId3"/>
    <p:sldId id="257" r:id="rId4"/>
    <p:sldId id="259" r:id="rId5"/>
    <p:sldId id="258" r:id="rId6"/>
    <p:sldId id="260" r:id="rId7"/>
  </p:sldIdLst>
  <p:sldSz cx="12192000" cy="6858000"/>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2299" cy="351737"/>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5231639" y="1"/>
            <a:ext cx="4002299" cy="351737"/>
          </a:xfrm>
          <a:prstGeom prst="rect">
            <a:avLst/>
          </a:prstGeom>
        </p:spPr>
        <p:txBody>
          <a:bodyPr vert="horz" lIns="92830" tIns="46415" rIns="92830" bIns="46415" rtlCol="0"/>
          <a:lstStyle>
            <a:lvl1pPr algn="r">
              <a:defRPr sz="1200"/>
            </a:lvl1pPr>
          </a:lstStyle>
          <a:p>
            <a:fld id="{2BEAC398-30CA-45C0-B01B-ECEFD3C07645}" type="datetimeFigureOut">
              <a:rPr lang="en-US" smtClean="0"/>
              <a:t>12/13/2017</a:t>
            </a:fld>
            <a:endParaRPr lang="en-US"/>
          </a:p>
        </p:txBody>
      </p:sp>
      <p:sp>
        <p:nvSpPr>
          <p:cNvPr id="4" name="Footer Placeholder 3"/>
          <p:cNvSpPr>
            <a:spLocks noGrp="1"/>
          </p:cNvSpPr>
          <p:nvPr>
            <p:ph type="ftr" sz="quarter" idx="2"/>
          </p:nvPr>
        </p:nvSpPr>
        <p:spPr>
          <a:xfrm>
            <a:off x="0" y="6658664"/>
            <a:ext cx="4002299" cy="351736"/>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1736"/>
          </a:xfrm>
          <a:prstGeom prst="rect">
            <a:avLst/>
          </a:prstGeom>
        </p:spPr>
        <p:txBody>
          <a:bodyPr vert="horz" lIns="92830" tIns="46415" rIns="92830" bIns="46415" rtlCol="0" anchor="b"/>
          <a:lstStyle>
            <a:lvl1pPr algn="r">
              <a:defRPr sz="1200"/>
            </a:lvl1pPr>
          </a:lstStyle>
          <a:p>
            <a:fld id="{B5884413-2BE7-4704-9E89-AB4E124E1DAA}" type="slidenum">
              <a:rPr lang="en-US" smtClean="0"/>
              <a:t>‹#›</a:t>
            </a:fld>
            <a:endParaRPr lang="en-US"/>
          </a:p>
        </p:txBody>
      </p:sp>
    </p:spTree>
    <p:extLst>
      <p:ext uri="{BB962C8B-B14F-4D97-AF65-F5344CB8AC3E}">
        <p14:creationId xmlns:p14="http://schemas.microsoft.com/office/powerpoint/2010/main" val="24093704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651355-0A1B-48E7-BFD4-28B7E70C896D}"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FF207-A129-49D7-85EB-FC4D46BFE6A5}" type="slidenum">
              <a:rPr lang="en-US" smtClean="0"/>
              <a:t>‹#›</a:t>
            </a:fld>
            <a:endParaRPr lang="en-US"/>
          </a:p>
        </p:txBody>
      </p:sp>
    </p:spTree>
    <p:extLst>
      <p:ext uri="{BB962C8B-B14F-4D97-AF65-F5344CB8AC3E}">
        <p14:creationId xmlns:p14="http://schemas.microsoft.com/office/powerpoint/2010/main" val="192803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651355-0A1B-48E7-BFD4-28B7E70C896D}"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FF207-A129-49D7-85EB-FC4D46BFE6A5}" type="slidenum">
              <a:rPr lang="en-US" smtClean="0"/>
              <a:t>‹#›</a:t>
            </a:fld>
            <a:endParaRPr lang="en-US"/>
          </a:p>
        </p:txBody>
      </p:sp>
    </p:spTree>
    <p:extLst>
      <p:ext uri="{BB962C8B-B14F-4D97-AF65-F5344CB8AC3E}">
        <p14:creationId xmlns:p14="http://schemas.microsoft.com/office/powerpoint/2010/main" val="1423770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651355-0A1B-48E7-BFD4-28B7E70C896D}"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FF207-A129-49D7-85EB-FC4D46BFE6A5}" type="slidenum">
              <a:rPr lang="en-US" smtClean="0"/>
              <a:t>‹#›</a:t>
            </a:fld>
            <a:endParaRPr lang="en-US"/>
          </a:p>
        </p:txBody>
      </p:sp>
    </p:spTree>
    <p:extLst>
      <p:ext uri="{BB962C8B-B14F-4D97-AF65-F5344CB8AC3E}">
        <p14:creationId xmlns:p14="http://schemas.microsoft.com/office/powerpoint/2010/main" val="136508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651355-0A1B-48E7-BFD4-28B7E70C896D}"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FF207-A129-49D7-85EB-FC4D46BFE6A5}" type="slidenum">
              <a:rPr lang="en-US" smtClean="0"/>
              <a:t>‹#›</a:t>
            </a:fld>
            <a:endParaRPr lang="en-US"/>
          </a:p>
        </p:txBody>
      </p:sp>
    </p:spTree>
    <p:extLst>
      <p:ext uri="{BB962C8B-B14F-4D97-AF65-F5344CB8AC3E}">
        <p14:creationId xmlns:p14="http://schemas.microsoft.com/office/powerpoint/2010/main" val="2525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651355-0A1B-48E7-BFD4-28B7E70C896D}"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FF207-A129-49D7-85EB-FC4D46BFE6A5}" type="slidenum">
              <a:rPr lang="en-US" smtClean="0"/>
              <a:t>‹#›</a:t>
            </a:fld>
            <a:endParaRPr lang="en-US"/>
          </a:p>
        </p:txBody>
      </p:sp>
    </p:spTree>
    <p:extLst>
      <p:ext uri="{BB962C8B-B14F-4D97-AF65-F5344CB8AC3E}">
        <p14:creationId xmlns:p14="http://schemas.microsoft.com/office/powerpoint/2010/main" val="420901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651355-0A1B-48E7-BFD4-28B7E70C896D}"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9FF207-A129-49D7-85EB-FC4D46BFE6A5}" type="slidenum">
              <a:rPr lang="en-US" smtClean="0"/>
              <a:t>‹#›</a:t>
            </a:fld>
            <a:endParaRPr lang="en-US"/>
          </a:p>
        </p:txBody>
      </p:sp>
    </p:spTree>
    <p:extLst>
      <p:ext uri="{BB962C8B-B14F-4D97-AF65-F5344CB8AC3E}">
        <p14:creationId xmlns:p14="http://schemas.microsoft.com/office/powerpoint/2010/main" val="2201249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651355-0A1B-48E7-BFD4-28B7E70C896D}" type="datetimeFigureOut">
              <a:rPr lang="en-US" smtClean="0"/>
              <a:t>12/13/2017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9FF207-A129-49D7-85EB-FC4D46BFE6A5}" type="slidenum">
              <a:rPr lang="en-US" smtClean="0"/>
              <a:t>‹#›</a:t>
            </a:fld>
            <a:endParaRPr lang="en-US"/>
          </a:p>
        </p:txBody>
      </p:sp>
    </p:spTree>
    <p:extLst>
      <p:ext uri="{BB962C8B-B14F-4D97-AF65-F5344CB8AC3E}">
        <p14:creationId xmlns:p14="http://schemas.microsoft.com/office/powerpoint/2010/main" val="1839967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651355-0A1B-48E7-BFD4-28B7E70C896D}" type="datetimeFigureOut">
              <a:rPr lang="en-US" smtClean="0"/>
              <a:t>12/13/2017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9FF207-A129-49D7-85EB-FC4D46BFE6A5}" type="slidenum">
              <a:rPr lang="en-US" smtClean="0"/>
              <a:t>‹#›</a:t>
            </a:fld>
            <a:endParaRPr lang="en-US"/>
          </a:p>
        </p:txBody>
      </p:sp>
    </p:spTree>
    <p:extLst>
      <p:ext uri="{BB962C8B-B14F-4D97-AF65-F5344CB8AC3E}">
        <p14:creationId xmlns:p14="http://schemas.microsoft.com/office/powerpoint/2010/main" val="985808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651355-0A1B-48E7-BFD4-28B7E70C896D}" type="datetimeFigureOut">
              <a:rPr lang="en-US" smtClean="0"/>
              <a:t>12/13/2017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9FF207-A129-49D7-85EB-FC4D46BFE6A5}" type="slidenum">
              <a:rPr lang="en-US" smtClean="0"/>
              <a:t>‹#›</a:t>
            </a:fld>
            <a:endParaRPr lang="en-US"/>
          </a:p>
        </p:txBody>
      </p:sp>
    </p:spTree>
    <p:extLst>
      <p:ext uri="{BB962C8B-B14F-4D97-AF65-F5344CB8AC3E}">
        <p14:creationId xmlns:p14="http://schemas.microsoft.com/office/powerpoint/2010/main" val="666533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651355-0A1B-48E7-BFD4-28B7E70C896D}"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9FF207-A129-49D7-85EB-FC4D46BFE6A5}" type="slidenum">
              <a:rPr lang="en-US" smtClean="0"/>
              <a:t>‹#›</a:t>
            </a:fld>
            <a:endParaRPr lang="en-US"/>
          </a:p>
        </p:txBody>
      </p:sp>
    </p:spTree>
    <p:extLst>
      <p:ext uri="{BB962C8B-B14F-4D97-AF65-F5344CB8AC3E}">
        <p14:creationId xmlns:p14="http://schemas.microsoft.com/office/powerpoint/2010/main" val="1079133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651355-0A1B-48E7-BFD4-28B7E70C896D}"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9FF207-A129-49D7-85EB-FC4D46BFE6A5}" type="slidenum">
              <a:rPr lang="en-US" smtClean="0"/>
              <a:t>‹#›</a:t>
            </a:fld>
            <a:endParaRPr lang="en-US"/>
          </a:p>
        </p:txBody>
      </p:sp>
    </p:spTree>
    <p:extLst>
      <p:ext uri="{BB962C8B-B14F-4D97-AF65-F5344CB8AC3E}">
        <p14:creationId xmlns:p14="http://schemas.microsoft.com/office/powerpoint/2010/main" val="2971700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651355-0A1B-48E7-BFD4-28B7E70C896D}" type="datetimeFigureOut">
              <a:rPr lang="en-US" smtClean="0"/>
              <a:t>12/13/2017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FF207-A129-49D7-85EB-FC4D46BFE6A5}" type="slidenum">
              <a:rPr lang="en-US" smtClean="0"/>
              <a:t>‹#›</a:t>
            </a:fld>
            <a:endParaRPr lang="en-US"/>
          </a:p>
        </p:txBody>
      </p:sp>
    </p:spTree>
    <p:extLst>
      <p:ext uri="{BB962C8B-B14F-4D97-AF65-F5344CB8AC3E}">
        <p14:creationId xmlns:p14="http://schemas.microsoft.com/office/powerpoint/2010/main" val="1233797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Wood shop safety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75722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rules</a:t>
            </a:r>
            <a:endParaRPr lang="en-US" dirty="0"/>
          </a:p>
        </p:txBody>
      </p:sp>
      <p:sp>
        <p:nvSpPr>
          <p:cNvPr id="3" name="Content Placeholder 2"/>
          <p:cNvSpPr>
            <a:spLocks noGrp="1"/>
          </p:cNvSpPr>
          <p:nvPr>
            <p:ph idx="1"/>
          </p:nvPr>
        </p:nvSpPr>
        <p:spPr>
          <a:xfrm>
            <a:off x="838200" y="1406524"/>
            <a:ext cx="7747000" cy="5172075"/>
          </a:xfrm>
        </p:spPr>
        <p:txBody>
          <a:bodyPr>
            <a:normAutofit lnSpcReduction="10000"/>
          </a:bodyPr>
          <a:lstStyle/>
          <a:p>
            <a:r>
              <a:rPr lang="en-US" dirty="0" smtClean="0"/>
              <a:t>Wear goggles if you are near or using any power tool or anything that could cause small pieces to fly into the air. PROTECT YOUR EYES.</a:t>
            </a:r>
          </a:p>
          <a:p>
            <a:r>
              <a:rPr lang="en-US" dirty="0" smtClean="0"/>
              <a:t>Be sure the area around you is clear.</a:t>
            </a:r>
          </a:p>
          <a:p>
            <a:r>
              <a:rPr lang="en-US" dirty="0" smtClean="0"/>
              <a:t>Don’t talk with a person who is using a power tool until they finish</a:t>
            </a:r>
          </a:p>
          <a:p>
            <a:r>
              <a:rPr lang="en-US" dirty="0" smtClean="0"/>
              <a:t>Check all parts before turning on power.</a:t>
            </a:r>
          </a:p>
          <a:p>
            <a:r>
              <a:rPr lang="en-US" dirty="0" smtClean="0"/>
              <a:t>Turn off power as soon as finished.</a:t>
            </a:r>
          </a:p>
          <a:p>
            <a:r>
              <a:rPr lang="en-US" dirty="0" smtClean="0"/>
              <a:t>NO horseplay:</a:t>
            </a:r>
          </a:p>
          <a:p>
            <a:pPr lvl="1"/>
            <a:r>
              <a:rPr lang="en-US" dirty="0" smtClean="0"/>
              <a:t>Throwing/tossing things</a:t>
            </a:r>
          </a:p>
          <a:p>
            <a:pPr lvl="1"/>
            <a:r>
              <a:rPr lang="en-US" dirty="0" smtClean="0"/>
              <a:t>Chasing/poking each other</a:t>
            </a:r>
          </a:p>
          <a:p>
            <a:pPr lvl="1"/>
            <a:r>
              <a:rPr lang="en-US" dirty="0" smtClean="0"/>
              <a:t>Any immature, foolish act that could unintentionally cause harm.</a:t>
            </a:r>
            <a:endParaRPr lang="en-US" dirty="0"/>
          </a:p>
        </p:txBody>
      </p:sp>
      <p:pic>
        <p:nvPicPr>
          <p:cNvPr id="4" name="Picture 3" descr="Integrating Technology in Science PGCPS - science &amp; goog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1800" y="4089400"/>
            <a:ext cx="2489200" cy="2489200"/>
          </a:xfrm>
          <a:prstGeom prst="rect">
            <a:avLst/>
          </a:prstGeom>
        </p:spPr>
      </p:pic>
      <p:pic>
        <p:nvPicPr>
          <p:cNvPr id="5" name="Picture 4" descr="pcb fabrication - How to hand &lt;strong&gt;drill&lt;/strong&gt; PCBs? - Electrical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82100" y="441325"/>
            <a:ext cx="2768600" cy="2768600"/>
          </a:xfrm>
          <a:prstGeom prst="rect">
            <a:avLst/>
          </a:prstGeom>
        </p:spPr>
      </p:pic>
    </p:spTree>
    <p:extLst>
      <p:ext uri="{BB962C8B-B14F-4D97-AF65-F5344CB8AC3E}">
        <p14:creationId xmlns:p14="http://schemas.microsoft.com/office/powerpoint/2010/main" val="3268514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DRILL PRESS </a:t>
            </a:r>
            <a:endParaRPr lang="en-US" dirty="0"/>
          </a:p>
        </p:txBody>
      </p:sp>
      <p:sp>
        <p:nvSpPr>
          <p:cNvPr id="3" name="Content Placeholder 2"/>
          <p:cNvSpPr>
            <a:spLocks noGrp="1"/>
          </p:cNvSpPr>
          <p:nvPr>
            <p:ph idx="1"/>
          </p:nvPr>
        </p:nvSpPr>
        <p:spPr>
          <a:xfrm>
            <a:off x="838200" y="1825625"/>
            <a:ext cx="7670800" cy="4351338"/>
          </a:xfrm>
        </p:spPr>
        <p:txBody>
          <a:bodyPr>
            <a:normAutofit fontScale="92500" lnSpcReduction="10000"/>
          </a:bodyPr>
          <a:lstStyle/>
          <a:p>
            <a:r>
              <a:rPr lang="en-US" dirty="0" smtClean="0"/>
              <a:t>The </a:t>
            </a:r>
            <a:r>
              <a:rPr lang="en-US" dirty="0"/>
              <a:t>drill press is an excellent machine for drilling accurate holes and is invaluable when drilling large holes. It consists of a motor/head assembly, chuck, and work table. </a:t>
            </a:r>
            <a:r>
              <a:rPr lang="en-US" dirty="0" smtClean="0"/>
              <a:t>Only to be used for drilling holes.</a:t>
            </a:r>
            <a:endParaRPr lang="en-US" dirty="0"/>
          </a:p>
          <a:p>
            <a:r>
              <a:rPr lang="en-US" dirty="0"/>
              <a:t>1. The procedure of changing spindle speed varies from drill press to drill press. Check with your instructor prior to making speed adjustments. </a:t>
            </a:r>
          </a:p>
          <a:p>
            <a:r>
              <a:rPr lang="en-US" dirty="0"/>
              <a:t>2. Be certain that the table and head of the drill press are secure. </a:t>
            </a:r>
          </a:p>
          <a:p>
            <a:r>
              <a:rPr lang="en-US" dirty="0"/>
              <a:t>3. Select the proper drill bit for the job and avoid dull bits. </a:t>
            </a:r>
          </a:p>
          <a:p>
            <a:endParaRPr lang="en-US" dirty="0"/>
          </a:p>
        </p:txBody>
      </p:sp>
      <p:pic>
        <p:nvPicPr>
          <p:cNvPr id="4" name="Picture 3"/>
          <p:cNvPicPr>
            <a:picLocks noChangeAspect="1"/>
          </p:cNvPicPr>
          <p:nvPr/>
        </p:nvPicPr>
        <p:blipFill>
          <a:blip r:embed="rId2"/>
          <a:stretch>
            <a:fillRect/>
          </a:stretch>
        </p:blipFill>
        <p:spPr>
          <a:xfrm>
            <a:off x="8794845" y="863600"/>
            <a:ext cx="3137155" cy="4605774"/>
          </a:xfrm>
          <a:prstGeom prst="rect">
            <a:avLst/>
          </a:prstGeom>
        </p:spPr>
      </p:pic>
    </p:spTree>
    <p:extLst>
      <p:ext uri="{BB962C8B-B14F-4D97-AF65-F5344CB8AC3E}">
        <p14:creationId xmlns:p14="http://schemas.microsoft.com/office/powerpoint/2010/main" val="3059597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4</a:t>
            </a:r>
            <a:r>
              <a:rPr lang="en-US" dirty="0"/>
              <a:t>. Insert the drill bit in the chuck properly and tighten it securely before starting the drill press. </a:t>
            </a:r>
          </a:p>
          <a:p>
            <a:r>
              <a:rPr lang="en-US" dirty="0"/>
              <a:t>5. Remove the chuck key before turning on the power and before leaving the area of the drill press. If the chuck key is not removed it will be thrown out from the chuck at a tremendous speed when the power is turned on. </a:t>
            </a:r>
          </a:p>
          <a:p>
            <a:r>
              <a:rPr lang="en-US" dirty="0"/>
              <a:t>6. Use clamps or a drill vise whenever necessary to secure small or odd shaped work firmly. </a:t>
            </a:r>
          </a:p>
          <a:p>
            <a:r>
              <a:rPr lang="en-US" dirty="0"/>
              <a:t>7. Larger bits should be run at slower speeds and smaller bits at higher speeds. This keeps the cutting edge of the bit at a reasonable speed. </a:t>
            </a:r>
          </a:p>
          <a:p>
            <a:endParaRPr lang="en-US" dirty="0"/>
          </a:p>
        </p:txBody>
      </p:sp>
    </p:spTree>
    <p:extLst>
      <p:ext uri="{BB962C8B-B14F-4D97-AF65-F5344CB8AC3E}">
        <p14:creationId xmlns:p14="http://schemas.microsoft.com/office/powerpoint/2010/main" val="2691459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581400" y="365125"/>
            <a:ext cx="7772400" cy="5811838"/>
          </a:xfrm>
        </p:spPr>
        <p:txBody>
          <a:bodyPr>
            <a:normAutofit/>
          </a:bodyPr>
          <a:lstStyle/>
          <a:p>
            <a:r>
              <a:rPr lang="en-US" dirty="0" smtClean="0"/>
              <a:t>8. Use a backer board under the work or be sure the bit is over the center hole in the table when boring completely through your work. </a:t>
            </a:r>
          </a:p>
          <a:p>
            <a:r>
              <a:rPr lang="en-US" dirty="0" smtClean="0"/>
              <a:t>9. Keep hands away from the rotating spindle. </a:t>
            </a:r>
          </a:p>
          <a:p>
            <a:r>
              <a:rPr lang="en-US" dirty="0" smtClean="0"/>
              <a:t>10. Operate the feed lever so that drill cuts at a consistent feed rate into work. </a:t>
            </a:r>
          </a:p>
          <a:p>
            <a:r>
              <a:rPr lang="en-US" dirty="0" smtClean="0"/>
              <a:t>11. Ease up on feed pressure when the bit begins to break through the work. </a:t>
            </a:r>
          </a:p>
          <a:p>
            <a:r>
              <a:rPr lang="en-US" dirty="0" smtClean="0"/>
              <a:t>12. Back the bit out often to clear chips from the hole. </a:t>
            </a:r>
          </a:p>
          <a:p>
            <a:endParaRPr lang="en-US" dirty="0"/>
          </a:p>
        </p:txBody>
      </p:sp>
      <p:pic>
        <p:nvPicPr>
          <p:cNvPr id="4" name="Picture 3"/>
          <p:cNvPicPr>
            <a:picLocks noChangeAspect="1"/>
          </p:cNvPicPr>
          <p:nvPr/>
        </p:nvPicPr>
        <p:blipFill>
          <a:blip r:embed="rId2"/>
          <a:stretch>
            <a:fillRect/>
          </a:stretch>
        </p:blipFill>
        <p:spPr>
          <a:xfrm>
            <a:off x="298545" y="520700"/>
            <a:ext cx="3137155" cy="4605774"/>
          </a:xfrm>
          <a:prstGeom prst="rect">
            <a:avLst/>
          </a:prstGeom>
        </p:spPr>
      </p:pic>
    </p:spTree>
    <p:extLst>
      <p:ext uri="{BB962C8B-B14F-4D97-AF65-F5344CB8AC3E}">
        <p14:creationId xmlns:p14="http://schemas.microsoft.com/office/powerpoint/2010/main" val="4005923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13. When boring to a given depth, use the depth adjustment nut or feature. </a:t>
            </a:r>
          </a:p>
          <a:p>
            <a:r>
              <a:rPr lang="en-US" dirty="0" smtClean="0"/>
              <a:t>14. Stop the drill press before removing your work. </a:t>
            </a:r>
          </a:p>
          <a:p>
            <a:r>
              <a:rPr lang="en-US" dirty="0" smtClean="0"/>
              <a:t>15. If work comes loose and is seized by the drill press, shut off the power immediately if you can do so without endangering yourself. If it is impossible to shut off the power, move away from the machine and move others away. Notify the instructor immediately </a:t>
            </a:r>
          </a:p>
          <a:p>
            <a:endParaRPr lang="en-US" dirty="0"/>
          </a:p>
        </p:txBody>
      </p:sp>
    </p:spTree>
    <p:extLst>
      <p:ext uri="{BB962C8B-B14F-4D97-AF65-F5344CB8AC3E}">
        <p14:creationId xmlns:p14="http://schemas.microsoft.com/office/powerpoint/2010/main" val="3961257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474</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Wood shop safety</vt:lpstr>
      <vt:lpstr>Basic rules</vt:lpstr>
      <vt:lpstr>DRILL PRESS </vt:lpstr>
      <vt:lpstr>PowerPoint Presentation</vt:lpstr>
      <vt:lpstr>PowerPoint Presentation</vt:lpstr>
      <vt:lpstr>PowerPoint Presentation</vt:lpstr>
    </vt:vector>
  </TitlesOfParts>
  <Company>Charles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 shop safety</dc:title>
  <dc:creator>O'Grady-Cunniff, Dianne (CCPS)</dc:creator>
  <cp:lastModifiedBy>O'Grady-Cunniff, Dianne (CCPS)</cp:lastModifiedBy>
  <cp:revision>5</cp:revision>
  <cp:lastPrinted>2017-12-13T20:39:22Z</cp:lastPrinted>
  <dcterms:created xsi:type="dcterms:W3CDTF">2017-12-13T12:02:10Z</dcterms:created>
  <dcterms:modified xsi:type="dcterms:W3CDTF">2017-12-13T20:39:27Z</dcterms:modified>
</cp:coreProperties>
</file>